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TEUS PECADOS BRANCOS SE FARÃO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TEUS PECADOS BRANCOS SE FARÃO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Mau, embora, tu sejas, </a:t>
            </a:r>
          </a:p>
          <a:p>
            <a:r>
              <a:rPr lang="pt-BR" dirty="0"/>
              <a:t>Mau, embora, tu sejas,</a:t>
            </a:r>
          </a:p>
          <a:p>
            <a:r>
              <a:rPr lang="pt-BR" dirty="0"/>
              <a:t>Seu descanso te dará, </a:t>
            </a:r>
          </a:p>
          <a:p>
            <a:r>
              <a:rPr lang="pt-BR" dirty="0"/>
              <a:t>E feliz te tornará!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7645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TEUS PECADOS BRANCOS SE FARÃO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Pecador, teus pecados </a:t>
            </a:r>
          </a:p>
          <a:p>
            <a:r>
              <a:rPr lang="pt-BR" dirty="0"/>
              <a:t>Brancos, brancos se farão; </a:t>
            </a:r>
          </a:p>
          <a:p>
            <a:r>
              <a:rPr lang="pt-BR" dirty="0"/>
              <a:t>Pecador, teus pecados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TEUS PECADOS BRANCOS SE FARÃO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>
                <a:effectLst/>
              </a:rPr>
              <a:t>Brancos, brancos se farão; </a:t>
            </a:r>
          </a:p>
          <a:p>
            <a:r>
              <a:rPr lang="pt-BR" dirty="0">
                <a:effectLst/>
              </a:rPr>
              <a:t>Mesmo que sejam vermelhos, </a:t>
            </a:r>
          </a:p>
          <a:p>
            <a:r>
              <a:rPr lang="pt-BR" dirty="0">
                <a:effectLst/>
              </a:rPr>
              <a:t>Como lã serão;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1550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TEUS PECADOS BRANCOS SE FARÃO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’Inda que teus pecados </a:t>
            </a:r>
          </a:p>
          <a:p>
            <a:r>
              <a:rPr lang="pt-BR" dirty="0"/>
              <a:t>Sejam como escarlata, </a:t>
            </a:r>
          </a:p>
          <a:p>
            <a:r>
              <a:rPr lang="pt-BR" dirty="0"/>
              <a:t>Brancos, brancos se farão, </a:t>
            </a:r>
          </a:p>
          <a:p>
            <a:r>
              <a:rPr lang="pt-BR" dirty="0"/>
              <a:t>Como lã se tornarão!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33415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TEUS PECADOS BRANCOS SE FARÃO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Pecador, Deus te chama; </a:t>
            </a:r>
          </a:p>
          <a:p>
            <a:r>
              <a:rPr lang="pt-BR" dirty="0"/>
              <a:t>Ouve, já, a voz dos Céus! </a:t>
            </a:r>
          </a:p>
          <a:p>
            <a:r>
              <a:rPr lang="pt-BR" dirty="0"/>
              <a:t>Pecador, Deus te chama;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26435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TEUS PECADOS BRANCOS SE FARÃO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Ouve, já, a voz dos Céus! </a:t>
            </a:r>
          </a:p>
          <a:p>
            <a:r>
              <a:rPr lang="pt-BR" dirty="0"/>
              <a:t>Ele é tão bom, quão amável, </a:t>
            </a:r>
          </a:p>
          <a:p>
            <a:r>
              <a:rPr lang="pt-BR" dirty="0"/>
              <a:t>Compassivo é;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8037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TEUS PECADOS BRANCOS SE FARÃO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ardor te convida, </a:t>
            </a:r>
          </a:p>
          <a:p>
            <a:r>
              <a:rPr lang="pt-BR" dirty="0"/>
              <a:t>Com amor, sim, te abriga! </a:t>
            </a:r>
          </a:p>
          <a:p>
            <a:r>
              <a:rPr lang="pt-BR" dirty="0"/>
              <a:t>Chega, pois, ao Salvador; </a:t>
            </a:r>
          </a:p>
          <a:p>
            <a:r>
              <a:rPr lang="pt-BR" dirty="0"/>
              <a:t>Ouve já a voz de amor!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7954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TEUS PECADOS BRANCOS SE FARÃO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Desfará tuas culpas; </a:t>
            </a:r>
          </a:p>
          <a:p>
            <a:r>
              <a:rPr lang="pt-BR" dirty="0"/>
              <a:t>Delas não Se lembrará! </a:t>
            </a:r>
          </a:p>
          <a:p>
            <a:r>
              <a:rPr lang="pt-BR" dirty="0"/>
              <a:t>Desfará tuas culpas;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98438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TEUS PECADOS BRANCOS SE FARÃO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Delas não Se lembrará! </a:t>
            </a:r>
          </a:p>
          <a:p>
            <a:r>
              <a:rPr lang="pt-BR" dirty="0"/>
              <a:t>“Ó, vinde a Mim, </a:t>
            </a:r>
          </a:p>
          <a:p>
            <a:r>
              <a:rPr lang="pt-BR" dirty="0"/>
              <a:t>vós cansados!”, </a:t>
            </a:r>
          </a:p>
          <a:p>
            <a:r>
              <a:rPr lang="pt-BR" dirty="0"/>
              <a:t>Diz Jesus, Senhor.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15599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1772</TotalTime>
  <Words>233</Words>
  <Application>Microsoft Office PowerPoint</Application>
  <PresentationFormat>Apresentação na tela (16:9)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TEUS PECADOS BRANCOS SE FARÃO</vt:lpstr>
      <vt:lpstr>TEUS PECADOS BRANCOS SE FARÃO</vt:lpstr>
      <vt:lpstr>TEUS PECADOS BRANCOS SE FARÃO</vt:lpstr>
      <vt:lpstr>TEUS PECADOS BRANCOS SE FARÃO</vt:lpstr>
      <vt:lpstr>TEUS PECADOS BRANCOS SE FARÃO</vt:lpstr>
      <vt:lpstr>TEUS PECADOS BRANCOS SE FARÃO</vt:lpstr>
      <vt:lpstr>TEUS PECADOS BRANCOS SE FARÃO</vt:lpstr>
      <vt:lpstr>TEUS PECADOS BRANCOS SE FARÃO</vt:lpstr>
      <vt:lpstr>TEUS PECADOS BRANCOS SE FARÃO</vt:lpstr>
      <vt:lpstr>TEUS PECADOS BRANCOS SE FARÃO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2019-06-12T22:06:12Z</dcterms:modified>
</cp:coreProperties>
</file>

<file path=docProps/thumbnail.jpeg>
</file>